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655F38C-773F-4729-BC83-85ABD0713871}"/>
    <pc:docChg chg="custSel modSld">
      <pc:chgData name="Narelle Wheaton" userId="6e1b2b30-480e-4f91-806b-6735d5b9e446" providerId="ADAL" clId="{D655F38C-773F-4729-BC83-85ABD0713871}" dt="2023-08-02T06:02:41.799" v="17" actId="1076"/>
      <pc:docMkLst>
        <pc:docMk/>
      </pc:docMkLst>
      <pc:sldChg chg="modSp mod">
        <pc:chgData name="Narelle Wheaton" userId="6e1b2b30-480e-4f91-806b-6735d5b9e446" providerId="ADAL" clId="{D655F38C-773F-4729-BC83-85ABD0713871}" dt="2023-08-02T06:02:41.799" v="17" actId="1076"/>
        <pc:sldMkLst>
          <pc:docMk/>
          <pc:sldMk cId="3342192926" sldId="256"/>
        </pc:sldMkLst>
        <pc:spChg chg="mod">
          <ac:chgData name="Narelle Wheaton" userId="6e1b2b30-480e-4f91-806b-6735d5b9e446" providerId="ADAL" clId="{D655F38C-773F-4729-BC83-85ABD0713871}" dt="2023-08-02T06:02:41.799" v="17" actId="1076"/>
          <ac:spMkLst>
            <pc:docMk/>
            <pc:sldMk cId="3342192926" sldId="256"/>
            <ac:spMk id="3" creationId="{B41D9839-D1B9-467D-97BE-FBA84B19E0A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0685B-BA22-498C-89B9-9E2607804F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0C6149-42E2-416E-990B-C80E49D6D3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3336D9-93FF-4B0A-859C-035609372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FA44F-3139-43AE-8566-98AE351DD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6F1E9F-F515-47BF-9084-C6A6EAA20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5747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375CA-AAA1-40F8-83A9-3943413F0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19AF0F-7E90-496B-A975-9E0BF686EC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5603C-5D0B-4E10-ACDD-82277CAF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2419E-8948-4003-99C2-D19DADE59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C7882-5D14-457D-BB31-B0F5A347D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7534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C3A1F6-30B6-4CF1-B14F-7575A247A4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21CCB2-56AF-44B0-9085-75CDB217E8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4C954-6632-4153-B441-AECEACE18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B5990-3FC0-4D21-A7EB-BDC78224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521CA-E4E8-4A4E-AB7D-B5773A7B7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4786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1BC82-4A4B-4120-983F-589F60DC7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1EAC2-F663-4C21-827A-020D15283A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0167C-8429-4E3D-AFD8-36FFE15FC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C025C4-544D-43FB-A3CE-AC3FE7027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14096-CBAA-41A5-9B0E-006ECC3ED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6515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DEE69-20B6-4028-98CF-0FEC3AC4F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DDD6F-31B7-4ABE-B55A-0FDBA3C86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948891-AC8B-4862-9430-E3F56DECE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E33BC-115A-4DD8-B731-13F4523A6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C23E0-8775-4C0B-806C-D2F6EC858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2697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52958-5871-4D79-AF11-E491F77FF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D02C5B-A9A4-4DEA-B32F-90032FA08F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4C0F06-CE68-4589-B43E-D94368DD8E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AACC6D-D7A1-48B2-8AB6-21352327F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47ECD6-7609-4E36-B5B7-B1689F41D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129377-8678-4225-9488-395C82253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7013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877F1-82E7-472A-BE75-5F9276FC6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79892-23BF-4CC4-80AC-F072C48DCD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71ED0C-B6FC-496A-A852-990D5010EB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6313C7-5B23-4776-9483-5019FF8E5D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0DCC87-264C-4B79-BD2D-8AE02E590D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E16EAB-8D85-401C-9CE8-F80C0BE82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50F6E8-9540-4B0C-82E4-08BC9B81B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4775AC-3559-4307-B73E-A17C20900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3728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615D2-876C-40B7-A322-8C96BA09F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CBE759-6BCF-4B2F-9F24-218D94023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D3306A-F2FB-4396-AE1F-C83182B2E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C08B5B-8DA8-44E7-9B86-6CA32494D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124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35AAE8-4729-40EF-AF4B-0631D6792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040656-C746-4EB3-95CD-6CB1A4875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184DDB-D99C-4144-BC4C-BD2D6EE81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371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29291-F436-4D15-BB54-E85EADE36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33160F-4BDC-4A5E-89D3-A30923258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0FE51-E50F-4139-81CB-4B7E1BD414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66679-E98B-4DE8-A5C1-906BC7A3D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65633E-8164-4F05-A811-B3D4F673D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4B9020-12D9-437C-919F-F9799C718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3046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CDD6F-B5F4-4796-AD23-0BBD8D9C3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D753C5-2FFD-4D84-B60A-7CDC20AA3E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816640-D303-468E-BA15-AB1A836692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983534-7F49-42A1-9B7D-07307F666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D6E9D-6CD3-48FD-811F-89DEF8B3C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7562E-8E65-43CF-BABF-6D609DFF5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6051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B61614-8AC3-4513-AE5F-ADCCF50EB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45040-3BD2-428B-B98B-EE2535839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BFC56-01C4-47C2-BB78-82FC72165E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0360E-E4A5-4F26-850D-2ED8374223AC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40998-C50B-4E82-A790-CFE55082A2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6D509-2742-46B1-B36F-81C80D9FA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1FB15-D276-4522-81DC-15112B57CE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0581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1D9839-D1B9-467D-97BE-FBA84B19E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0185"/>
            <a:ext cx="9144000" cy="2797629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May the mind of Christ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Live in me from day to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His love and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pow'r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controlling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I do and say</a:t>
            </a:r>
          </a:p>
        </p:txBody>
      </p:sp>
    </p:spTree>
    <p:extLst>
      <p:ext uri="{BB962C8B-B14F-4D97-AF65-F5344CB8AC3E}">
        <p14:creationId xmlns:p14="http://schemas.microsoft.com/office/powerpoint/2010/main" val="3342192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1D9839-D1B9-467D-97BE-FBA84B19E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1605"/>
            <a:ext cx="9144000" cy="293478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May the Word of God dwell richly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my heart from hour to hour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that all may see I triumph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Only through His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pow'r</a:t>
            </a:r>
            <a:endParaRPr lang="en-US" sz="4000" b="0" i="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2629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1D9839-D1B9-467D-97BE-FBA84B19E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4337"/>
            <a:ext cx="9144000" cy="276932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May the peace of God my Father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Rule my life in everything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I may be calm to comfort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Sick and sorrowing</a:t>
            </a:r>
          </a:p>
        </p:txBody>
      </p:sp>
    </p:spTree>
    <p:extLst>
      <p:ext uri="{BB962C8B-B14F-4D97-AF65-F5344CB8AC3E}">
        <p14:creationId xmlns:p14="http://schemas.microsoft.com/office/powerpoint/2010/main" val="65695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1D9839-D1B9-467D-97BE-FBA84B19E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7251"/>
            <a:ext cx="9144000" cy="294349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May the love of Jesus fill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the waters fill the sea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Him exalting self abasing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is victory</a:t>
            </a:r>
          </a:p>
        </p:txBody>
      </p:sp>
    </p:spTree>
    <p:extLst>
      <p:ext uri="{BB962C8B-B14F-4D97-AF65-F5344CB8AC3E}">
        <p14:creationId xmlns:p14="http://schemas.microsoft.com/office/powerpoint/2010/main" val="2990432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1D9839-D1B9-467D-97BE-FBA84B19E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04999"/>
            <a:ext cx="9144000" cy="304800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May the love of Jesus fill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the waters fill the sea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Him exalting self abasing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is victory</a:t>
            </a:r>
          </a:p>
        </p:txBody>
      </p:sp>
    </p:spTree>
    <p:extLst>
      <p:ext uri="{BB962C8B-B14F-4D97-AF65-F5344CB8AC3E}">
        <p14:creationId xmlns:p14="http://schemas.microsoft.com/office/powerpoint/2010/main" val="3207880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41D9839-D1B9-467D-97BE-FBA84B19E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8211"/>
            <a:ext cx="9144000" cy="282157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6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May His beauty rest upon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I seek the lost to win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may they forget the channel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Seeing only Him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D8FB2C-CA61-4386-88E4-0AC8217478EE}"/>
              </a:ext>
            </a:extLst>
          </p:cNvPr>
          <p:cNvSpPr txBox="1"/>
          <p:nvPr/>
        </p:nvSpPr>
        <p:spPr>
          <a:xfrm>
            <a:off x="261257" y="5754189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2561484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Kate Barclay Wilkinson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3095906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196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2022-10-26T07:00:27Z</dcterms:created>
  <dcterms:modified xsi:type="dcterms:W3CDTF">2023-08-02T06:02:43Z</dcterms:modified>
</cp:coreProperties>
</file>